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02A35B-7BF8-4D10-8775-B35E2ABB69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9600" b="1" dirty="0">
                <a:latin typeface="Edwardian Script ITC" panose="030303020407070D0804" pitchFamily="66" charset="0"/>
              </a:rPr>
              <a:t>Celebrate Now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A85C95-619A-4E0F-B327-B2276A78BD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sz="2400" i="1" dirty="0">
                <a:latin typeface="Chaparral Pro Light" panose="02060403030505090203" pitchFamily="18" charset="0"/>
              </a:rPr>
              <a:t>Consultoria e realização de eventos</a:t>
            </a:r>
          </a:p>
        </p:txBody>
      </p:sp>
    </p:spTree>
    <p:extLst>
      <p:ext uri="{BB962C8B-B14F-4D97-AF65-F5344CB8AC3E}">
        <p14:creationId xmlns:p14="http://schemas.microsoft.com/office/powerpoint/2010/main" val="2172642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14E55D-9FAD-4360-BA6E-B8BB062D1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600" b="1" dirty="0"/>
              <a:t>Pagina Navegável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10938C-56C4-4C03-B5F8-D26B0BB9C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Link da pag.</a:t>
            </a:r>
          </a:p>
        </p:txBody>
      </p:sp>
    </p:spTree>
    <p:extLst>
      <p:ext uri="{BB962C8B-B14F-4D97-AF65-F5344CB8AC3E}">
        <p14:creationId xmlns:p14="http://schemas.microsoft.com/office/powerpoint/2010/main" val="341020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1B22FF-703C-45B7-8080-BB1E747F0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600" b="1" dirty="0"/>
              <a:t>A Empresa: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24FDD9-0412-4398-86C8-1C5CF635F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Celebrate Now </a:t>
            </a:r>
            <a:r>
              <a:rPr lang="pt-BR" dirty="0"/>
              <a:t>é uma empresa no ramo de consultoria e realização de eventos. </a:t>
            </a:r>
          </a:p>
          <a:p>
            <a:r>
              <a:rPr lang="pt-BR" dirty="0"/>
              <a:t>Possui um espaço para que você possa realizar não apenas uma festa, mas sim a festa  dos seus sonhos.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37091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2E2C17-7560-4DC4-A912-167D79F64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5400" b="1" dirty="0"/>
              <a:t>Evolução da página Home: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4BCAE246-8DD3-465E-AC3D-3D8D13278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800" dirty="0" err="1"/>
              <a:t>Wireframe</a:t>
            </a:r>
            <a:r>
              <a:rPr lang="pt-BR" sz="4800" dirty="0"/>
              <a:t> de Baixa Fidelidade</a:t>
            </a:r>
          </a:p>
        </p:txBody>
      </p:sp>
    </p:spTree>
    <p:extLst>
      <p:ext uri="{BB962C8B-B14F-4D97-AF65-F5344CB8AC3E}">
        <p14:creationId xmlns:p14="http://schemas.microsoft.com/office/powerpoint/2010/main" val="804790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6BE1E-EB1E-4F6D-9F00-867B63DFA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4">
            <a:extLst>
              <a:ext uri="{FF2B5EF4-FFF2-40B4-BE49-F238E27FC236}">
                <a16:creationId xmlns:a16="http://schemas.microsoft.com/office/drawing/2014/main" id="{88173613-1AEE-40EA-821E-11533307C2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8883" y="506320"/>
            <a:ext cx="10194233" cy="5845360"/>
          </a:xfrm>
        </p:spPr>
      </p:pic>
    </p:spTree>
    <p:extLst>
      <p:ext uri="{BB962C8B-B14F-4D97-AF65-F5344CB8AC3E}">
        <p14:creationId xmlns:p14="http://schemas.microsoft.com/office/powerpoint/2010/main" val="1116083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D0E98-1660-4EDB-BAF4-A83F14C2B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/>
              <a:t>Wireframe</a:t>
            </a:r>
            <a:r>
              <a:rPr lang="pt-BR" b="1" dirty="0"/>
              <a:t> de Baixa Fidelidade</a:t>
            </a:r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C908A4D-F8F6-41A9-B6E8-5D2C1EC92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4095" y="805070"/>
            <a:ext cx="9932503" cy="5247860"/>
          </a:xfrm>
        </p:spPr>
      </p:pic>
    </p:spTree>
    <p:extLst>
      <p:ext uri="{BB962C8B-B14F-4D97-AF65-F5344CB8AC3E}">
        <p14:creationId xmlns:p14="http://schemas.microsoft.com/office/powerpoint/2010/main" val="3321787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93B4E-4D1F-4E96-8519-7E2C0775C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600" b="1" dirty="0"/>
              <a:t>Logo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FC2F4533-71B1-4F70-AF67-2390F571C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5359" y="2570923"/>
            <a:ext cx="2641281" cy="3456032"/>
          </a:xfrm>
        </p:spPr>
      </p:pic>
    </p:spTree>
    <p:extLst>
      <p:ext uri="{BB962C8B-B14F-4D97-AF65-F5344CB8AC3E}">
        <p14:creationId xmlns:p14="http://schemas.microsoft.com/office/powerpoint/2010/main" val="815952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85A33-8B68-4D8D-BBBA-2ECC068F4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600" dirty="0"/>
              <a:t>Banner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2F01A26-20DE-4077-A588-85DD5C200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8205" y="2504453"/>
            <a:ext cx="7795589" cy="3561709"/>
          </a:xfrm>
        </p:spPr>
      </p:pic>
    </p:spTree>
    <p:extLst>
      <p:ext uri="{BB962C8B-B14F-4D97-AF65-F5344CB8AC3E}">
        <p14:creationId xmlns:p14="http://schemas.microsoft.com/office/powerpoint/2010/main" val="3831604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A62549-2AB7-4785-BC37-CFD44321E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6000" b="1" dirty="0"/>
              <a:t>Evolução da página Home:</a:t>
            </a:r>
            <a:endParaRPr lang="pt-BR" sz="3200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1CC6B2-F34D-46FC-947A-7A0C4F462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800" dirty="0" err="1"/>
              <a:t>Mockup</a:t>
            </a:r>
            <a:endParaRPr lang="pt-BR" sz="4800" dirty="0"/>
          </a:p>
        </p:txBody>
      </p:sp>
    </p:spTree>
    <p:extLst>
      <p:ext uri="{BB962C8B-B14F-4D97-AF65-F5344CB8AC3E}">
        <p14:creationId xmlns:p14="http://schemas.microsoft.com/office/powerpoint/2010/main" val="4160525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E3C573-0E1F-4F96-BC69-A4E63638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FD621CB-4E3E-4CDC-B1D9-2BBFEBF4D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9674" y="760802"/>
            <a:ext cx="9486924" cy="5336395"/>
          </a:xfrm>
        </p:spPr>
      </p:pic>
    </p:spTree>
    <p:extLst>
      <p:ext uri="{BB962C8B-B14F-4D97-AF65-F5344CB8AC3E}">
        <p14:creationId xmlns:p14="http://schemas.microsoft.com/office/powerpoint/2010/main" val="6934276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57</TotalTime>
  <Words>72</Words>
  <Application>Microsoft Office PowerPoint</Application>
  <PresentationFormat>Widescreen</PresentationFormat>
  <Paragraphs>14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Chaparral Pro Light</vt:lpstr>
      <vt:lpstr>Edwardian Script ITC</vt:lpstr>
      <vt:lpstr>Garamond</vt:lpstr>
      <vt:lpstr>Orgânico</vt:lpstr>
      <vt:lpstr>Celebrate Now</vt:lpstr>
      <vt:lpstr>A Empresa:</vt:lpstr>
      <vt:lpstr>Evolução da página Home:</vt:lpstr>
      <vt:lpstr>Apresentação do PowerPoint</vt:lpstr>
      <vt:lpstr>Wireframe de Baixa Fidelidade</vt:lpstr>
      <vt:lpstr>Logo</vt:lpstr>
      <vt:lpstr>Banner</vt:lpstr>
      <vt:lpstr>Evolução da página Home:</vt:lpstr>
      <vt:lpstr>Apresentação do PowerPoint</vt:lpstr>
      <vt:lpstr>Pagina Navegável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Celebrate Now</dc:title>
  <dc:creator>marcos dos santos</dc:creator>
  <cp:lastModifiedBy>marcos dos santos</cp:lastModifiedBy>
  <cp:revision>7</cp:revision>
  <dcterms:created xsi:type="dcterms:W3CDTF">2019-12-08T23:44:17Z</dcterms:created>
  <dcterms:modified xsi:type="dcterms:W3CDTF">2019-12-09T00:41:46Z</dcterms:modified>
</cp:coreProperties>
</file>

<file path=docProps/thumbnail.jpeg>
</file>